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61eda97f4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b61eda97f4_1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61eda97f4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b61eda97f4_1_4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98250d25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b98250d253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98250d25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b98250d253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98250d25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b98250d253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98250d25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b98250d253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www.tesla.com/autopilot" TargetMode="External"/><Relationship Id="rId9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www.mskcc.org/ibm-watson-and-quest-diagnostics-launch-genomic-sequencing-service-using-data-msk" TargetMode="External"/><Relationship Id="rId9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1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es.wikipedia.org/wiki/Go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deepmind.com/research/case-studies/alphago-the-story-so-far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ctángulo&#10;&#10;Descripción generada automáticamente"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0" y="642954"/>
            <a:ext cx="9144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Ciencia de Datos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929662" y="1487752"/>
            <a:ext cx="3284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Módulo</a:t>
            </a:r>
            <a:r>
              <a:rPr b="1" lang="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0" y="2398654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EEBD33"/>
                </a:solidFill>
                <a:latin typeface="Calibri"/>
                <a:ea typeface="Calibri"/>
                <a:cs typeface="Calibri"/>
                <a:sym typeface="Calibri"/>
              </a:rPr>
              <a:t>Casos de éxitos</a:t>
            </a:r>
            <a:endParaRPr sz="2500">
              <a:solidFill>
                <a:srgbClr val="EEBD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Logotipo&#10;&#10;Descripción generada automáticamente" id="133" name="Google Shape;13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286" y="39696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34" name="Google Shape;13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7635" y="40392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, dibujo&#10;&#10;Descripción generada automáticamente" id="135" name="Google Shape;13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7686" y="40927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&#10;&#10;Descripción generada automáticamente" id="136" name="Google Shape;13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0825" y="3969648"/>
            <a:ext cx="1495334" cy="8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221450" y="1221575"/>
            <a:ext cx="50415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Existen muchos casos de éxitos del uso de las ciencia de datos en diferentes industrias y a diferentes escalas, desde la optimización en las campañas de publicidad, hasta mejoras en el 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diagnóstico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enfermedades, pasando por drones 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autónomos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delivery.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áfico, Gráfico de líneas&#10;&#10;Descripción generada automáticamente" id="143" name="Google Shape;143;p2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Casos de éxito</a:t>
            </a:r>
            <a:endParaRPr sz="2400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46" name="Google Shape;146;p26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47" name="Google Shape;147;p26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7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63050" y="1338600"/>
            <a:ext cx="3609975" cy="21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5449688" y="3557575"/>
            <a:ext cx="32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Fuente: https://es.mailjet.com/blog/news/big-data/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57" name="Google Shape;1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221450" y="1056950"/>
            <a:ext cx="52863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Dar a un vehículo la capacidad de ir de un lugar a otro sin que los pasajeros 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debían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hacer algo se ha estado convirtiendo en una realidad, gracias a avanzados sistemas de reconocimientos de imágenes en tiempo real se han implementado sistemas de navegación seguros, siendo uno de los pioneros la 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compañía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Tesla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áfico, Gráfico de líneas&#10;&#10;Descripción generada automáticamente" id="159" name="Google Shape;159;p27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Casos de éxito - Autos con conducción </a:t>
            </a: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automática</a:t>
            </a:r>
            <a:endParaRPr sz="2400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62" name="Google Shape;162;p27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63" name="Google Shape;163;p27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8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10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3490" y="1617525"/>
            <a:ext cx="3416212" cy="19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221450" y="1056950"/>
            <a:ext cx="52863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Combinando uno de los motores de ML más poderosos como lo es IBM Watson con una base de datos enorme, se 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logró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crear un sistema que, dada la evolución de un paciente con 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cáncer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seleccionar el tratamiento que mejores resultados ha obtenido. 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MSK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áfico, Gráfico de líneas&#10;&#10;Descripción generada automáticamente" id="174" name="Google Shape;174;p28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Casos de éxito - Selección de tratamiento </a:t>
            </a: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Oncológico</a:t>
            </a:r>
            <a:endParaRPr sz="2400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77" name="Google Shape;177;p28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78" name="Google Shape;178;p28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8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10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60150" y="1068203"/>
            <a:ext cx="3053845" cy="3053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7" name="Google Shape;1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221450" y="1056950"/>
            <a:ext cx="52863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GO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es un juego de estrategia de origen china bastante complejo, sin embargo, un equipo de Google 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logró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generar un algoritmo, llamado </a:t>
            </a:r>
            <a:r>
              <a:rPr lang="e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AlphaGO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que aprendiera a jugarlo, logrando vencer a los mejores jugadores humanos del planeta, algo que se 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creía</a:t>
            </a: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imposible. 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áfico, Gráfico de líneas&#10;&#10;Descripción generada automáticamente" id="189" name="Google Shape;189;p29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Casos de éxito - AlphaGO (AlphaZero)</a:t>
            </a:r>
            <a:endParaRPr sz="2400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192" name="Google Shape;192;p29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93" name="Google Shape;193;p29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9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10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11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81301" y="1915775"/>
            <a:ext cx="3736451" cy="209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02" name="Google Shape;2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573" y="74603"/>
            <a:ext cx="992845" cy="195520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369750" y="1516200"/>
            <a:ext cx="8404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¿Qué casos de éxito conoces de ciencia de datos?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áfico, Gráfico de líneas&#10;&#10;Descripción generada automáticamente" id="204" name="Google Shape;204;p3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258049" y="4313585"/>
            <a:ext cx="1792773" cy="73921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221456" y="477203"/>
            <a:ext cx="892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7F4EBD"/>
                </a:solidFill>
                <a:latin typeface="Calibri"/>
                <a:ea typeface="Calibri"/>
                <a:cs typeface="Calibri"/>
                <a:sym typeface="Calibri"/>
              </a:rPr>
              <a:t>Casos de éxito </a:t>
            </a:r>
            <a:endParaRPr sz="2400">
              <a:solidFill>
                <a:srgbClr val="7F4E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293227" y="898640"/>
            <a:ext cx="4318800" cy="34200"/>
          </a:xfrm>
          <a:prstGeom prst="rect">
            <a:avLst/>
          </a:prstGeom>
          <a:solidFill>
            <a:srgbClr val="7F4E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pción generada automáticamente" id="207" name="Google Shape;207;p30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285028" y="123231"/>
            <a:ext cx="718457" cy="15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208" name="Google Shape;208;p3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201086" y="4274448"/>
            <a:ext cx="167745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7">
            <a:alphaModFix amt="51000"/>
          </a:blip>
          <a:srcRect b="0" l="0" r="0" t="0"/>
          <a:stretch/>
        </p:blipFill>
        <p:spPr>
          <a:xfrm>
            <a:off x="1136660" y="4344051"/>
            <a:ext cx="582236" cy="51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>
            <a:off x="2081486" y="4397573"/>
            <a:ext cx="1913515" cy="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6084625" y="4274448"/>
            <a:ext cx="1495334" cy="8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05381" y="2029800"/>
            <a:ext cx="4733229" cy="193984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2035975" y="3980063"/>
            <a:ext cx="547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Calibri"/>
                <a:ea typeface="Calibri"/>
                <a:cs typeface="Calibri"/>
                <a:sym typeface="Calibri"/>
              </a:rPr>
              <a:t>Fuente: http://www.cancercentre.ox.ac.uk/using-machine-learning-approaches-to-identify-blood-cancer-types/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